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rimo Bold Italics" panose="020B0604020202020204" charset="0"/>
      <p:regular r:id="rId17"/>
    </p:embeddedFont>
    <p:embeddedFont>
      <p:font typeface="Arimo Bold" panose="020B0604020202020204" charset="0"/>
      <p:regular r:id="rId18"/>
    </p:embeddedFont>
    <p:embeddedFont>
      <p:font typeface="PT Serif Bold Italics" panose="020B0604020202020204" charset="-52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6.svg"/><Relationship Id="rId7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4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.svg"/><Relationship Id="rId7" Type="http://schemas.openxmlformats.org/officeDocument/2006/relationships/image" Target="../media/image5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8.svg"/><Relationship Id="rId10" Type="http://schemas.openxmlformats.org/officeDocument/2006/relationships/image" Target="../media/image56.jpeg"/><Relationship Id="rId4" Type="http://schemas.openxmlformats.org/officeDocument/2006/relationships/image" Target="../media/image4.png"/><Relationship Id="rId9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.svg"/><Relationship Id="rId7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8.svg"/><Relationship Id="rId10" Type="http://schemas.openxmlformats.org/officeDocument/2006/relationships/image" Target="../media/image61.png"/><Relationship Id="rId4" Type="http://schemas.openxmlformats.org/officeDocument/2006/relationships/image" Target="../media/image4.png"/><Relationship Id="rId9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4.png"/><Relationship Id="rId7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68.png"/><Relationship Id="rId5" Type="http://schemas.openxmlformats.org/officeDocument/2006/relationships/image" Target="../media/image3.png"/><Relationship Id="rId10" Type="http://schemas.openxmlformats.org/officeDocument/2006/relationships/image" Target="../media/image67.png"/><Relationship Id="rId4" Type="http://schemas.openxmlformats.org/officeDocument/2006/relationships/image" Target="../media/image8.svg"/><Relationship Id="rId9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8.svg"/><Relationship Id="rId7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svg"/><Relationship Id="rId7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8.svg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8.png"/><Relationship Id="rId5" Type="http://schemas.openxmlformats.org/officeDocument/2006/relationships/image" Target="../media/image6.sv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sv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6.sv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8.svg"/><Relationship Id="rId7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6.sv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6.sv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06472" y="6508150"/>
            <a:ext cx="3899722" cy="3071031"/>
          </a:xfrm>
          <a:custGeom>
            <a:avLst/>
            <a:gdLst/>
            <a:ahLst/>
            <a:cxnLst/>
            <a:rect l="l" t="t" r="r" b="b"/>
            <a:pathLst>
              <a:path w="3899722" h="3071031">
                <a:moveTo>
                  <a:pt x="0" y="0"/>
                </a:moveTo>
                <a:lnTo>
                  <a:pt x="3899722" y="0"/>
                </a:lnTo>
                <a:lnTo>
                  <a:pt x="3899722" y="3071031"/>
                </a:lnTo>
                <a:lnTo>
                  <a:pt x="0" y="30710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523268" y="0"/>
            <a:ext cx="2294257" cy="2536839"/>
          </a:xfrm>
          <a:custGeom>
            <a:avLst/>
            <a:gdLst/>
            <a:ahLst/>
            <a:cxnLst/>
            <a:rect l="l" t="t" r="r" b="b"/>
            <a:pathLst>
              <a:path w="2294257" h="2536839">
                <a:moveTo>
                  <a:pt x="0" y="0"/>
                </a:moveTo>
                <a:lnTo>
                  <a:pt x="2294257" y="0"/>
                </a:lnTo>
                <a:lnTo>
                  <a:pt x="2294257" y="2536839"/>
                </a:lnTo>
                <a:lnTo>
                  <a:pt x="0" y="25368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98126" y="4838055"/>
            <a:ext cx="12290078" cy="1021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ТЕТЯНА КУШНІР </a:t>
            </a:r>
          </a:p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директорка Публічної бібліотеки Томашпільської селищної ради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-151920" y="2533639"/>
            <a:ext cx="18288000" cy="1723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  <a:spcBef>
                <a:spcPct val="0"/>
              </a:spcBef>
            </a:pPr>
            <a:r>
              <a:rPr lang="en-US" sz="4899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Міжнародна мобільність як інструмент стратегічного лідерства: досвід європейських стажувань</a:t>
            </a:r>
          </a:p>
        </p:txBody>
      </p:sp>
      <p:sp>
        <p:nvSpPr>
          <p:cNvPr id="6" name="Freeform 6"/>
          <p:cNvSpPr/>
          <p:nvPr/>
        </p:nvSpPr>
        <p:spPr>
          <a:xfrm flipH="1" flipV="1">
            <a:off x="-1650035" y="-20574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4581677" y="6508150"/>
            <a:ext cx="3575172" cy="3263157"/>
          </a:xfrm>
          <a:custGeom>
            <a:avLst/>
            <a:gdLst/>
            <a:ahLst/>
            <a:cxnLst/>
            <a:rect l="l" t="t" r="r" b="b"/>
            <a:pathLst>
              <a:path w="3575172" h="3263157">
                <a:moveTo>
                  <a:pt x="0" y="0"/>
                </a:moveTo>
                <a:lnTo>
                  <a:pt x="3575171" y="0"/>
                </a:lnTo>
                <a:lnTo>
                  <a:pt x="3575171" y="3263157"/>
                </a:lnTo>
                <a:lnTo>
                  <a:pt x="0" y="32631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1497635" y="-19050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2723415" y="182291"/>
            <a:ext cx="5434368" cy="3237551"/>
          </a:xfrm>
          <a:custGeom>
            <a:avLst/>
            <a:gdLst/>
            <a:ahLst/>
            <a:cxnLst/>
            <a:rect l="l" t="t" r="r" b="b"/>
            <a:pathLst>
              <a:path w="5434368" h="3237551">
                <a:moveTo>
                  <a:pt x="0" y="0"/>
                </a:moveTo>
                <a:lnTo>
                  <a:pt x="5434368" y="0"/>
                </a:lnTo>
                <a:lnTo>
                  <a:pt x="5434368" y="3237551"/>
                </a:lnTo>
                <a:lnTo>
                  <a:pt x="0" y="32375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911"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811216" y="5275953"/>
            <a:ext cx="8905861" cy="5011047"/>
          </a:xfrm>
          <a:custGeom>
            <a:avLst/>
            <a:gdLst/>
            <a:ahLst/>
            <a:cxnLst/>
            <a:rect l="l" t="t" r="r" b="b"/>
            <a:pathLst>
              <a:path w="8905861" h="5011047">
                <a:moveTo>
                  <a:pt x="0" y="0"/>
                </a:moveTo>
                <a:lnTo>
                  <a:pt x="8905860" y="0"/>
                </a:lnTo>
                <a:lnTo>
                  <a:pt x="8905860" y="5011047"/>
                </a:lnTo>
                <a:lnTo>
                  <a:pt x="0" y="50110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1712" t="-913" b="-91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06456" y="1801066"/>
            <a:ext cx="2654572" cy="2654572"/>
          </a:xfrm>
          <a:custGeom>
            <a:avLst/>
            <a:gdLst/>
            <a:ahLst/>
            <a:cxnLst/>
            <a:rect l="l" t="t" r="r" b="b"/>
            <a:pathLst>
              <a:path w="2654572" h="2654572">
                <a:moveTo>
                  <a:pt x="0" y="0"/>
                </a:moveTo>
                <a:lnTo>
                  <a:pt x="2654572" y="0"/>
                </a:lnTo>
                <a:lnTo>
                  <a:pt x="2654572" y="2654572"/>
                </a:lnTo>
                <a:lnTo>
                  <a:pt x="0" y="26545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49540" y="5238537"/>
            <a:ext cx="6909760" cy="5182320"/>
          </a:xfrm>
          <a:custGeom>
            <a:avLst/>
            <a:gdLst/>
            <a:ahLst/>
            <a:cxnLst/>
            <a:rect l="l" t="t" r="r" b="b"/>
            <a:pathLst>
              <a:path w="6909760" h="5182320">
                <a:moveTo>
                  <a:pt x="0" y="0"/>
                </a:moveTo>
                <a:lnTo>
                  <a:pt x="6909760" y="0"/>
                </a:lnTo>
                <a:lnTo>
                  <a:pt x="6909760" y="5182320"/>
                </a:lnTo>
                <a:lnTo>
                  <a:pt x="0" y="51823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470578" y="942975"/>
            <a:ext cx="9041072" cy="2399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 Грант програми Culture Moves Europe.  Стажування у Міській бібліотеці імені Івана Горана Ковачича, м. Карловац Хорватія, травень 2026р.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1497635" y="-19050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528889" y="785330"/>
            <a:ext cx="4060507" cy="6356958"/>
          </a:xfrm>
          <a:custGeom>
            <a:avLst/>
            <a:gdLst/>
            <a:ahLst/>
            <a:cxnLst/>
            <a:rect l="l" t="t" r="r" b="b"/>
            <a:pathLst>
              <a:path w="4060507" h="6356958">
                <a:moveTo>
                  <a:pt x="0" y="0"/>
                </a:moveTo>
                <a:lnTo>
                  <a:pt x="4060507" y="0"/>
                </a:lnTo>
                <a:lnTo>
                  <a:pt x="4060507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835750" y="1071139"/>
            <a:ext cx="3575789" cy="6356958"/>
          </a:xfrm>
          <a:custGeom>
            <a:avLst/>
            <a:gdLst/>
            <a:ahLst/>
            <a:cxnLst/>
            <a:rect l="l" t="t" r="r" b="b"/>
            <a:pathLst>
              <a:path w="3575789" h="6356958">
                <a:moveTo>
                  <a:pt x="0" y="0"/>
                </a:moveTo>
                <a:lnTo>
                  <a:pt x="3575789" y="0"/>
                </a:lnTo>
                <a:lnTo>
                  <a:pt x="3575789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122796" y="1830346"/>
            <a:ext cx="7073006" cy="3978566"/>
          </a:xfrm>
          <a:custGeom>
            <a:avLst/>
            <a:gdLst/>
            <a:ahLst/>
            <a:cxnLst/>
            <a:rect l="l" t="t" r="r" b="b"/>
            <a:pathLst>
              <a:path w="7073006" h="3978566">
                <a:moveTo>
                  <a:pt x="0" y="0"/>
                </a:moveTo>
                <a:lnTo>
                  <a:pt x="7073006" y="0"/>
                </a:lnTo>
                <a:lnTo>
                  <a:pt x="7073006" y="3978566"/>
                </a:lnTo>
                <a:lnTo>
                  <a:pt x="0" y="39785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859835" y="6078190"/>
            <a:ext cx="6565541" cy="3693117"/>
          </a:xfrm>
          <a:custGeom>
            <a:avLst/>
            <a:gdLst/>
            <a:ahLst/>
            <a:cxnLst/>
            <a:rect l="l" t="t" r="r" b="b"/>
            <a:pathLst>
              <a:path w="6565541" h="3693117">
                <a:moveTo>
                  <a:pt x="0" y="0"/>
                </a:moveTo>
                <a:lnTo>
                  <a:pt x="6565540" y="0"/>
                </a:lnTo>
                <a:lnTo>
                  <a:pt x="6565540" y="3693117"/>
                </a:lnTo>
                <a:lnTo>
                  <a:pt x="0" y="369311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039489" y="4513270"/>
            <a:ext cx="2957646" cy="5258037"/>
          </a:xfrm>
          <a:custGeom>
            <a:avLst/>
            <a:gdLst/>
            <a:ahLst/>
            <a:cxnLst/>
            <a:rect l="l" t="t" r="r" b="b"/>
            <a:pathLst>
              <a:path w="2957646" h="5258037">
                <a:moveTo>
                  <a:pt x="0" y="0"/>
                </a:moveTo>
                <a:lnTo>
                  <a:pt x="2957645" y="0"/>
                </a:lnTo>
                <a:lnTo>
                  <a:pt x="2957645" y="5258037"/>
                </a:lnTo>
                <a:lnTo>
                  <a:pt x="0" y="525803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589396" y="204999"/>
            <a:ext cx="1120902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Взаємодія бібліотеки  з Музеєм Вітчизняної війни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1497635" y="-19050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795969" y="1672235"/>
            <a:ext cx="6809591" cy="3830395"/>
          </a:xfrm>
          <a:custGeom>
            <a:avLst/>
            <a:gdLst/>
            <a:ahLst/>
            <a:cxnLst/>
            <a:rect l="l" t="t" r="r" b="b"/>
            <a:pathLst>
              <a:path w="6809591" h="3830395">
                <a:moveTo>
                  <a:pt x="0" y="0"/>
                </a:moveTo>
                <a:lnTo>
                  <a:pt x="6809591" y="0"/>
                </a:lnTo>
                <a:lnTo>
                  <a:pt x="6809591" y="3830395"/>
                </a:lnTo>
                <a:lnTo>
                  <a:pt x="0" y="38303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07081" y="2315980"/>
            <a:ext cx="5739851" cy="3228666"/>
          </a:xfrm>
          <a:custGeom>
            <a:avLst/>
            <a:gdLst/>
            <a:ahLst/>
            <a:cxnLst/>
            <a:rect l="l" t="t" r="r" b="b"/>
            <a:pathLst>
              <a:path w="5739851" h="3228666">
                <a:moveTo>
                  <a:pt x="0" y="0"/>
                </a:moveTo>
                <a:lnTo>
                  <a:pt x="5739851" y="0"/>
                </a:lnTo>
                <a:lnTo>
                  <a:pt x="5739851" y="3228667"/>
                </a:lnTo>
                <a:lnTo>
                  <a:pt x="0" y="32286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365618" y="5544647"/>
            <a:ext cx="3556765" cy="4742353"/>
          </a:xfrm>
          <a:custGeom>
            <a:avLst/>
            <a:gdLst/>
            <a:ahLst/>
            <a:cxnLst/>
            <a:rect l="l" t="t" r="r" b="b"/>
            <a:pathLst>
              <a:path w="3556765" h="4742353">
                <a:moveTo>
                  <a:pt x="0" y="0"/>
                </a:moveTo>
                <a:lnTo>
                  <a:pt x="3556764" y="0"/>
                </a:lnTo>
                <a:lnTo>
                  <a:pt x="3556764" y="4742353"/>
                </a:lnTo>
                <a:lnTo>
                  <a:pt x="0" y="47423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07081" y="6388433"/>
            <a:ext cx="6013998" cy="3382874"/>
          </a:xfrm>
          <a:custGeom>
            <a:avLst/>
            <a:gdLst/>
            <a:ahLst/>
            <a:cxnLst/>
            <a:rect l="l" t="t" r="r" b="b"/>
            <a:pathLst>
              <a:path w="6013998" h="3382874">
                <a:moveTo>
                  <a:pt x="0" y="0"/>
                </a:moveTo>
                <a:lnTo>
                  <a:pt x="6013998" y="0"/>
                </a:lnTo>
                <a:lnTo>
                  <a:pt x="6013998" y="3382874"/>
                </a:lnTo>
                <a:lnTo>
                  <a:pt x="0" y="338287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807288" y="6602570"/>
            <a:ext cx="5097059" cy="3822794"/>
          </a:xfrm>
          <a:custGeom>
            <a:avLst/>
            <a:gdLst/>
            <a:ahLst/>
            <a:cxnLst/>
            <a:rect l="l" t="t" r="r" b="b"/>
            <a:pathLst>
              <a:path w="5097059" h="3822794">
                <a:moveTo>
                  <a:pt x="0" y="0"/>
                </a:moveTo>
                <a:lnTo>
                  <a:pt x="5097059" y="0"/>
                </a:lnTo>
                <a:lnTo>
                  <a:pt x="5097059" y="3822794"/>
                </a:lnTo>
                <a:lnTo>
                  <a:pt x="0" y="38227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598782" y="3587433"/>
            <a:ext cx="4979556" cy="2801000"/>
          </a:xfrm>
          <a:custGeom>
            <a:avLst/>
            <a:gdLst/>
            <a:ahLst/>
            <a:cxnLst/>
            <a:rect l="l" t="t" r="r" b="b"/>
            <a:pathLst>
              <a:path w="4979556" h="2801000">
                <a:moveTo>
                  <a:pt x="0" y="0"/>
                </a:moveTo>
                <a:lnTo>
                  <a:pt x="4979556" y="0"/>
                </a:lnTo>
                <a:lnTo>
                  <a:pt x="4979556" y="2801000"/>
                </a:lnTo>
                <a:lnTo>
                  <a:pt x="0" y="2801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866245" y="263170"/>
            <a:ext cx="12712093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Культурний хаб - літературний Будинок Міхаліча,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служба бібліобусів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89715" y="1165874"/>
            <a:ext cx="5884411" cy="3309981"/>
          </a:xfrm>
          <a:custGeom>
            <a:avLst/>
            <a:gdLst/>
            <a:ahLst/>
            <a:cxnLst/>
            <a:rect l="l" t="t" r="r" b="b"/>
            <a:pathLst>
              <a:path w="5884411" h="3309981">
                <a:moveTo>
                  <a:pt x="0" y="0"/>
                </a:moveTo>
                <a:lnTo>
                  <a:pt x="5884411" y="0"/>
                </a:lnTo>
                <a:lnTo>
                  <a:pt x="5884411" y="3309981"/>
                </a:lnTo>
                <a:lnTo>
                  <a:pt x="0" y="33099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-1497635" y="-19050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986646" y="6496682"/>
            <a:ext cx="6738344" cy="3790318"/>
          </a:xfrm>
          <a:custGeom>
            <a:avLst/>
            <a:gdLst/>
            <a:ahLst/>
            <a:cxnLst/>
            <a:rect l="l" t="t" r="r" b="b"/>
            <a:pathLst>
              <a:path w="6738344" h="3790318">
                <a:moveTo>
                  <a:pt x="0" y="0"/>
                </a:moveTo>
                <a:lnTo>
                  <a:pt x="6738344" y="0"/>
                </a:lnTo>
                <a:lnTo>
                  <a:pt x="6738344" y="3790318"/>
                </a:lnTo>
                <a:lnTo>
                  <a:pt x="0" y="37903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152400"/>
            <a:ext cx="3575789" cy="6356958"/>
          </a:xfrm>
          <a:custGeom>
            <a:avLst/>
            <a:gdLst/>
            <a:ahLst/>
            <a:cxnLst/>
            <a:rect l="l" t="t" r="r" b="b"/>
            <a:pathLst>
              <a:path w="3575789" h="6356958">
                <a:moveTo>
                  <a:pt x="0" y="0"/>
                </a:moveTo>
                <a:lnTo>
                  <a:pt x="3575789" y="0"/>
                </a:lnTo>
                <a:lnTo>
                  <a:pt x="357578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964347" y="6432211"/>
            <a:ext cx="6967574" cy="3919260"/>
          </a:xfrm>
          <a:custGeom>
            <a:avLst/>
            <a:gdLst/>
            <a:ahLst/>
            <a:cxnLst/>
            <a:rect l="l" t="t" r="r" b="b"/>
            <a:pathLst>
              <a:path w="6967574" h="3919260">
                <a:moveTo>
                  <a:pt x="0" y="0"/>
                </a:moveTo>
                <a:lnTo>
                  <a:pt x="6967574" y="0"/>
                </a:lnTo>
                <a:lnTo>
                  <a:pt x="6967574" y="3919260"/>
                </a:lnTo>
                <a:lnTo>
                  <a:pt x="0" y="39192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560526" y="1117291"/>
            <a:ext cx="3164464" cy="5161746"/>
          </a:xfrm>
          <a:custGeom>
            <a:avLst/>
            <a:gdLst/>
            <a:ahLst/>
            <a:cxnLst/>
            <a:rect l="l" t="t" r="r" b="b"/>
            <a:pathLst>
              <a:path w="3164464" h="5161746">
                <a:moveTo>
                  <a:pt x="0" y="0"/>
                </a:moveTo>
                <a:lnTo>
                  <a:pt x="3164464" y="0"/>
                </a:lnTo>
                <a:lnTo>
                  <a:pt x="3164464" y="5161746"/>
                </a:lnTo>
                <a:lnTo>
                  <a:pt x="0" y="516174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4494" b="-4494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587556" y="4475855"/>
            <a:ext cx="6411314" cy="3606364"/>
          </a:xfrm>
          <a:custGeom>
            <a:avLst/>
            <a:gdLst/>
            <a:ahLst/>
            <a:cxnLst/>
            <a:rect l="l" t="t" r="r" b="b"/>
            <a:pathLst>
              <a:path w="6411314" h="3606364">
                <a:moveTo>
                  <a:pt x="0" y="0"/>
                </a:moveTo>
                <a:lnTo>
                  <a:pt x="6411314" y="0"/>
                </a:lnTo>
                <a:lnTo>
                  <a:pt x="6411314" y="3606364"/>
                </a:lnTo>
                <a:lnTo>
                  <a:pt x="0" y="360636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948145" y="298776"/>
            <a:ext cx="11194613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Бібліотека в прісноводному акваріумі «Акватика»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2496800" y="645656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-533400" y="-11973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3400" y="4369307"/>
            <a:ext cx="4871284" cy="4889620"/>
          </a:xfrm>
          <a:custGeom>
            <a:avLst/>
            <a:gdLst/>
            <a:ahLst/>
            <a:cxnLst/>
            <a:rect l="l" t="t" r="r" b="b"/>
            <a:pathLst>
              <a:path w="4871284" h="4889620">
                <a:moveTo>
                  <a:pt x="0" y="0"/>
                </a:moveTo>
                <a:lnTo>
                  <a:pt x="4871283" y="0"/>
                </a:lnTo>
                <a:lnTo>
                  <a:pt x="4871283" y="4889619"/>
                </a:lnTo>
                <a:lnTo>
                  <a:pt x="0" y="48896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463260" y="1020971"/>
            <a:ext cx="11013996" cy="166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79"/>
              </a:lnSpc>
            </a:pPr>
            <a:r>
              <a:rPr lang="en-US" sz="9699" b="1" i="1">
                <a:solidFill>
                  <a:srgbClr val="004AAD"/>
                </a:solidFill>
                <a:latin typeface="PT Serif Bold Italics"/>
                <a:ea typeface="PT Serif Bold Italics"/>
                <a:cs typeface="PT Serif Bold Italics"/>
                <a:sym typeface="PT Serif Bold Italics"/>
              </a:rPr>
              <a:t>Дякую за увагу!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4648200" y="3854475"/>
            <a:ext cx="136075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https://</a:t>
            </a:r>
            <a:r>
              <a:rPr lang="en-US" sz="4400" dirty="0">
                <a:solidFill>
                  <a:schemeClr val="tx2"/>
                </a:solidFill>
              </a:rPr>
              <a:t>www.facebook.com/tetana.kusnir.443041</a:t>
            </a:r>
            <a:r>
              <a:rPr lang="en-US" sz="2800" dirty="0">
                <a:solidFill>
                  <a:schemeClr val="tx2"/>
                </a:solidFill>
              </a:rPr>
              <a:t>/?locale=uk_UA</a:t>
            </a:r>
            <a:endParaRPr lang="uk-UA" sz="2800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24051" y="4958834"/>
            <a:ext cx="99338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tx2"/>
                </a:solidFill>
              </a:rPr>
              <a:t>https://www.facebook.com/library.tm/</a:t>
            </a:r>
            <a:endParaRPr lang="uk-UA" sz="4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1650035" y="-20574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1497635" y="-19050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81100" y="6531125"/>
            <a:ext cx="13327118" cy="2365563"/>
          </a:xfrm>
          <a:custGeom>
            <a:avLst/>
            <a:gdLst/>
            <a:ahLst/>
            <a:cxnLst/>
            <a:rect l="l" t="t" r="r" b="b"/>
            <a:pathLst>
              <a:path w="13327118" h="2365563">
                <a:moveTo>
                  <a:pt x="0" y="0"/>
                </a:moveTo>
                <a:lnTo>
                  <a:pt x="13327118" y="0"/>
                </a:lnTo>
                <a:lnTo>
                  <a:pt x="13327118" y="2365563"/>
                </a:lnTo>
                <a:lnTo>
                  <a:pt x="0" y="23655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005765" y="468423"/>
            <a:ext cx="8944299" cy="5328609"/>
          </a:xfrm>
          <a:custGeom>
            <a:avLst/>
            <a:gdLst/>
            <a:ahLst/>
            <a:cxnLst/>
            <a:rect l="l" t="t" r="r" b="b"/>
            <a:pathLst>
              <a:path w="8944299" h="5328609">
                <a:moveTo>
                  <a:pt x="0" y="0"/>
                </a:moveTo>
                <a:lnTo>
                  <a:pt x="8944299" y="0"/>
                </a:lnTo>
                <a:lnTo>
                  <a:pt x="8944299" y="5328609"/>
                </a:lnTo>
                <a:lnTo>
                  <a:pt x="0" y="53286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911"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3345825" y="468423"/>
            <a:ext cx="5359363" cy="5328609"/>
          </a:xfrm>
          <a:custGeom>
            <a:avLst/>
            <a:gdLst/>
            <a:ahLst/>
            <a:cxnLst/>
            <a:rect l="l" t="t" r="r" b="b"/>
            <a:pathLst>
              <a:path w="5359363" h="5328609">
                <a:moveTo>
                  <a:pt x="0" y="0"/>
                </a:moveTo>
                <a:lnTo>
                  <a:pt x="5359363" y="0"/>
                </a:lnTo>
                <a:lnTo>
                  <a:pt x="5359363" y="5328609"/>
                </a:lnTo>
                <a:lnTo>
                  <a:pt x="0" y="532860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577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1650035" y="-20574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2268609" y="1783973"/>
            <a:ext cx="5744582" cy="4301256"/>
          </a:xfrm>
          <a:custGeom>
            <a:avLst/>
            <a:gdLst/>
            <a:ahLst/>
            <a:cxnLst/>
            <a:rect l="l" t="t" r="r" b="b"/>
            <a:pathLst>
              <a:path w="5744582" h="4301256">
                <a:moveTo>
                  <a:pt x="0" y="0"/>
                </a:moveTo>
                <a:lnTo>
                  <a:pt x="5744583" y="0"/>
                </a:lnTo>
                <a:lnTo>
                  <a:pt x="5744583" y="4301256"/>
                </a:lnTo>
                <a:lnTo>
                  <a:pt x="0" y="43012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02753" y="1506220"/>
            <a:ext cx="4724548" cy="3966092"/>
          </a:xfrm>
          <a:custGeom>
            <a:avLst/>
            <a:gdLst/>
            <a:ahLst/>
            <a:cxnLst/>
            <a:rect l="l" t="t" r="r" b="b"/>
            <a:pathLst>
              <a:path w="4724548" h="3966092">
                <a:moveTo>
                  <a:pt x="0" y="0"/>
                </a:moveTo>
                <a:lnTo>
                  <a:pt x="4724547" y="0"/>
                </a:lnTo>
                <a:lnTo>
                  <a:pt x="4724547" y="3966092"/>
                </a:lnTo>
                <a:lnTo>
                  <a:pt x="0" y="39660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208458" y="5299392"/>
            <a:ext cx="7932442" cy="4471914"/>
          </a:xfrm>
          <a:custGeom>
            <a:avLst/>
            <a:gdLst/>
            <a:ahLst/>
            <a:cxnLst/>
            <a:rect l="l" t="t" r="r" b="b"/>
            <a:pathLst>
              <a:path w="7932442" h="4471914">
                <a:moveTo>
                  <a:pt x="0" y="0"/>
                </a:moveTo>
                <a:lnTo>
                  <a:pt x="7932442" y="0"/>
                </a:lnTo>
                <a:lnTo>
                  <a:pt x="7932442" y="4471915"/>
                </a:lnTo>
                <a:lnTo>
                  <a:pt x="0" y="447191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208458" y="1803820"/>
            <a:ext cx="3068685" cy="3001093"/>
          </a:xfrm>
          <a:custGeom>
            <a:avLst/>
            <a:gdLst/>
            <a:ahLst/>
            <a:cxnLst/>
            <a:rect l="l" t="t" r="r" b="b"/>
            <a:pathLst>
              <a:path w="3068685" h="3001093">
                <a:moveTo>
                  <a:pt x="0" y="0"/>
                </a:moveTo>
                <a:lnTo>
                  <a:pt x="3068685" y="0"/>
                </a:lnTo>
                <a:lnTo>
                  <a:pt x="3068685" y="3001093"/>
                </a:lnTo>
                <a:lnTo>
                  <a:pt x="0" y="300109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60755" y="6145075"/>
            <a:ext cx="6148674" cy="3456980"/>
          </a:xfrm>
          <a:custGeom>
            <a:avLst/>
            <a:gdLst/>
            <a:ahLst/>
            <a:cxnLst/>
            <a:rect l="l" t="t" r="r" b="b"/>
            <a:pathLst>
              <a:path w="6148674" h="3456980">
                <a:moveTo>
                  <a:pt x="0" y="0"/>
                </a:moveTo>
                <a:lnTo>
                  <a:pt x="6148674" y="0"/>
                </a:lnTo>
                <a:lnTo>
                  <a:pt x="6148674" y="3456980"/>
                </a:lnTo>
                <a:lnTo>
                  <a:pt x="0" y="34569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880369" y="92477"/>
            <a:ext cx="14132822" cy="1216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3"/>
              </a:lnSpc>
              <a:spcBef>
                <a:spcPct val="0"/>
              </a:spcBef>
            </a:pPr>
            <a:r>
              <a:rPr lang="en-US" sz="3466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Грант програми House of Europe. Стажування в Регіональній бібліотеці  імені Пенчо Славейков м.Варна Болгарія, 2024р.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flipH="1" flipV="1">
            <a:off x="-1650035" y="-20574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49165" y="1702902"/>
            <a:ext cx="7279082" cy="5459312"/>
          </a:xfrm>
          <a:custGeom>
            <a:avLst/>
            <a:gdLst/>
            <a:ahLst/>
            <a:cxnLst/>
            <a:rect l="l" t="t" r="r" b="b"/>
            <a:pathLst>
              <a:path w="7279082" h="5459312">
                <a:moveTo>
                  <a:pt x="0" y="0"/>
                </a:moveTo>
                <a:lnTo>
                  <a:pt x="7279082" y="0"/>
                </a:lnTo>
                <a:lnTo>
                  <a:pt x="7279082" y="5459312"/>
                </a:lnTo>
                <a:lnTo>
                  <a:pt x="0" y="54593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195396" y="5999839"/>
            <a:ext cx="5102046" cy="3826535"/>
          </a:xfrm>
          <a:custGeom>
            <a:avLst/>
            <a:gdLst/>
            <a:ahLst/>
            <a:cxnLst/>
            <a:rect l="l" t="t" r="r" b="b"/>
            <a:pathLst>
              <a:path w="5102046" h="3826535">
                <a:moveTo>
                  <a:pt x="0" y="0"/>
                </a:moveTo>
                <a:lnTo>
                  <a:pt x="5102046" y="0"/>
                </a:lnTo>
                <a:lnTo>
                  <a:pt x="5102046" y="3826535"/>
                </a:lnTo>
                <a:lnTo>
                  <a:pt x="0" y="38265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97442" y="1702902"/>
            <a:ext cx="5897402" cy="4423051"/>
          </a:xfrm>
          <a:custGeom>
            <a:avLst/>
            <a:gdLst/>
            <a:ahLst/>
            <a:cxnLst/>
            <a:rect l="l" t="t" r="r" b="b"/>
            <a:pathLst>
              <a:path w="5897402" h="4423051">
                <a:moveTo>
                  <a:pt x="0" y="0"/>
                </a:moveTo>
                <a:lnTo>
                  <a:pt x="5897402" y="0"/>
                </a:lnTo>
                <a:lnTo>
                  <a:pt x="5897402" y="4423051"/>
                </a:lnTo>
                <a:lnTo>
                  <a:pt x="0" y="44230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479570" y="5999839"/>
            <a:ext cx="5360031" cy="4020023"/>
          </a:xfrm>
          <a:custGeom>
            <a:avLst/>
            <a:gdLst/>
            <a:ahLst/>
            <a:cxnLst/>
            <a:rect l="l" t="t" r="r" b="b"/>
            <a:pathLst>
              <a:path w="5360031" h="4020023">
                <a:moveTo>
                  <a:pt x="0" y="0"/>
                </a:moveTo>
                <a:lnTo>
                  <a:pt x="5360031" y="0"/>
                </a:lnTo>
                <a:lnTo>
                  <a:pt x="5360031" y="4020023"/>
                </a:lnTo>
                <a:lnTo>
                  <a:pt x="0" y="40200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324689" y="551012"/>
            <a:ext cx="10719197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Читалища - культурно-просвітницькі осередки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1650035" y="-20574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2818180" y="1023643"/>
            <a:ext cx="4441120" cy="3280877"/>
          </a:xfrm>
          <a:custGeom>
            <a:avLst/>
            <a:gdLst/>
            <a:ahLst/>
            <a:cxnLst/>
            <a:rect l="l" t="t" r="r" b="b"/>
            <a:pathLst>
              <a:path w="4441120" h="3280877">
                <a:moveTo>
                  <a:pt x="0" y="0"/>
                </a:moveTo>
                <a:lnTo>
                  <a:pt x="4441120" y="0"/>
                </a:lnTo>
                <a:lnTo>
                  <a:pt x="4441120" y="3280877"/>
                </a:lnTo>
                <a:lnTo>
                  <a:pt x="0" y="32808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08125" y="1286653"/>
            <a:ext cx="5902591" cy="4286757"/>
          </a:xfrm>
          <a:custGeom>
            <a:avLst/>
            <a:gdLst/>
            <a:ahLst/>
            <a:cxnLst/>
            <a:rect l="l" t="t" r="r" b="b"/>
            <a:pathLst>
              <a:path w="5902591" h="4286757">
                <a:moveTo>
                  <a:pt x="0" y="0"/>
                </a:moveTo>
                <a:lnTo>
                  <a:pt x="5902592" y="0"/>
                </a:lnTo>
                <a:lnTo>
                  <a:pt x="5902592" y="4286757"/>
                </a:lnTo>
                <a:lnTo>
                  <a:pt x="0" y="42867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234642" y="2057400"/>
            <a:ext cx="4008263" cy="5344350"/>
          </a:xfrm>
          <a:custGeom>
            <a:avLst/>
            <a:gdLst/>
            <a:ahLst/>
            <a:cxnLst/>
            <a:rect l="l" t="t" r="r" b="b"/>
            <a:pathLst>
              <a:path w="4008263" h="5344350">
                <a:moveTo>
                  <a:pt x="0" y="0"/>
                </a:moveTo>
                <a:lnTo>
                  <a:pt x="4008263" y="0"/>
                </a:lnTo>
                <a:lnTo>
                  <a:pt x="4008263" y="5344350"/>
                </a:lnTo>
                <a:lnTo>
                  <a:pt x="0" y="5344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68709" y="4729575"/>
            <a:ext cx="4090591" cy="5454122"/>
          </a:xfrm>
          <a:custGeom>
            <a:avLst/>
            <a:gdLst/>
            <a:ahLst/>
            <a:cxnLst/>
            <a:rect l="l" t="t" r="r" b="b"/>
            <a:pathLst>
              <a:path w="4090591" h="5454122">
                <a:moveTo>
                  <a:pt x="0" y="0"/>
                </a:moveTo>
                <a:lnTo>
                  <a:pt x="4090591" y="0"/>
                </a:lnTo>
                <a:lnTo>
                  <a:pt x="4090591" y="5454122"/>
                </a:lnTo>
                <a:lnTo>
                  <a:pt x="0" y="54541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91940" y="6007413"/>
            <a:ext cx="5568378" cy="4176283"/>
          </a:xfrm>
          <a:custGeom>
            <a:avLst/>
            <a:gdLst/>
            <a:ahLst/>
            <a:cxnLst/>
            <a:rect l="l" t="t" r="r" b="b"/>
            <a:pathLst>
              <a:path w="5568378" h="4176283">
                <a:moveTo>
                  <a:pt x="0" y="0"/>
                </a:moveTo>
                <a:lnTo>
                  <a:pt x="5568378" y="0"/>
                </a:lnTo>
                <a:lnTo>
                  <a:pt x="5568378" y="4176284"/>
                </a:lnTo>
                <a:lnTo>
                  <a:pt x="0" y="41762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319771" y="6604855"/>
            <a:ext cx="4257414" cy="3166452"/>
          </a:xfrm>
          <a:custGeom>
            <a:avLst/>
            <a:gdLst/>
            <a:ahLst/>
            <a:cxnLst/>
            <a:rect l="l" t="t" r="r" b="b"/>
            <a:pathLst>
              <a:path w="4257414" h="3166452">
                <a:moveTo>
                  <a:pt x="0" y="0"/>
                </a:moveTo>
                <a:lnTo>
                  <a:pt x="4257414" y="0"/>
                </a:lnTo>
                <a:lnTo>
                  <a:pt x="4257414" y="3166452"/>
                </a:lnTo>
                <a:lnTo>
                  <a:pt x="0" y="316645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746943" y="109878"/>
            <a:ext cx="11534418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Відкриття ВелоБібліотеки, зелений читальний зал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flipH="1" flipV="1">
            <a:off x="-1650035" y="-20574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837172" y="286537"/>
            <a:ext cx="4168691" cy="2483518"/>
          </a:xfrm>
          <a:custGeom>
            <a:avLst/>
            <a:gdLst/>
            <a:ahLst/>
            <a:cxnLst/>
            <a:rect l="l" t="t" r="r" b="b"/>
            <a:pathLst>
              <a:path w="4168691" h="2483518">
                <a:moveTo>
                  <a:pt x="0" y="0"/>
                </a:moveTo>
                <a:lnTo>
                  <a:pt x="4168692" y="0"/>
                </a:lnTo>
                <a:lnTo>
                  <a:pt x="4168692" y="2483517"/>
                </a:lnTo>
                <a:lnTo>
                  <a:pt x="0" y="24835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911"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438014" y="6998347"/>
            <a:ext cx="5248901" cy="3031240"/>
          </a:xfrm>
          <a:custGeom>
            <a:avLst/>
            <a:gdLst/>
            <a:ahLst/>
            <a:cxnLst/>
            <a:rect l="l" t="t" r="r" b="b"/>
            <a:pathLst>
              <a:path w="5248901" h="3031240">
                <a:moveTo>
                  <a:pt x="0" y="0"/>
                </a:moveTo>
                <a:lnTo>
                  <a:pt x="5248901" y="0"/>
                </a:lnTo>
                <a:lnTo>
                  <a:pt x="5248901" y="3031240"/>
                </a:lnTo>
                <a:lnTo>
                  <a:pt x="0" y="30312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744192" y="6129144"/>
            <a:ext cx="5543808" cy="4157856"/>
          </a:xfrm>
          <a:custGeom>
            <a:avLst/>
            <a:gdLst/>
            <a:ahLst/>
            <a:cxnLst/>
            <a:rect l="l" t="t" r="r" b="b"/>
            <a:pathLst>
              <a:path w="5543808" h="4157856">
                <a:moveTo>
                  <a:pt x="0" y="0"/>
                </a:moveTo>
                <a:lnTo>
                  <a:pt x="5543808" y="0"/>
                </a:lnTo>
                <a:lnTo>
                  <a:pt x="5543808" y="4157856"/>
                </a:lnTo>
                <a:lnTo>
                  <a:pt x="0" y="41578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174608" y="3389850"/>
            <a:ext cx="3391451" cy="4324057"/>
          </a:xfrm>
          <a:custGeom>
            <a:avLst/>
            <a:gdLst/>
            <a:ahLst/>
            <a:cxnLst/>
            <a:rect l="l" t="t" r="r" b="b"/>
            <a:pathLst>
              <a:path w="3391451" h="4324057">
                <a:moveTo>
                  <a:pt x="0" y="0"/>
                </a:moveTo>
                <a:lnTo>
                  <a:pt x="3391451" y="0"/>
                </a:lnTo>
                <a:lnTo>
                  <a:pt x="3391451" y="4324057"/>
                </a:lnTo>
                <a:lnTo>
                  <a:pt x="0" y="43240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634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997268" y="4104919"/>
            <a:ext cx="3999207" cy="5422654"/>
          </a:xfrm>
          <a:custGeom>
            <a:avLst/>
            <a:gdLst/>
            <a:ahLst/>
            <a:cxnLst/>
            <a:rect l="l" t="t" r="r" b="b"/>
            <a:pathLst>
              <a:path w="3999207" h="5422654">
                <a:moveTo>
                  <a:pt x="0" y="0"/>
                </a:moveTo>
                <a:lnTo>
                  <a:pt x="3999207" y="0"/>
                </a:lnTo>
                <a:lnTo>
                  <a:pt x="3999207" y="5422654"/>
                </a:lnTo>
                <a:lnTo>
                  <a:pt x="0" y="54226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88373" y="3200749"/>
            <a:ext cx="2928395" cy="2928395"/>
          </a:xfrm>
          <a:custGeom>
            <a:avLst/>
            <a:gdLst/>
            <a:ahLst/>
            <a:cxnLst/>
            <a:rect l="l" t="t" r="r" b="b"/>
            <a:pathLst>
              <a:path w="2928395" h="2928395">
                <a:moveTo>
                  <a:pt x="0" y="0"/>
                </a:moveTo>
                <a:lnTo>
                  <a:pt x="2928396" y="0"/>
                </a:lnTo>
                <a:lnTo>
                  <a:pt x="2928396" y="2928395"/>
                </a:lnTo>
                <a:lnTo>
                  <a:pt x="0" y="292839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327526" y="200812"/>
            <a:ext cx="9632949" cy="299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 Грант на мобільність для митців і культурних працівників від Culture Moves Europe. Стажування у Воєводській публічній бібліотеці імені Ієроніма Лопацинського м. Люблін Польща, 2025р.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flipH="1" flipV="1">
            <a:off x="-1650035" y="-20574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32342" y="2339536"/>
            <a:ext cx="4848559" cy="3636419"/>
          </a:xfrm>
          <a:custGeom>
            <a:avLst/>
            <a:gdLst/>
            <a:ahLst/>
            <a:cxnLst/>
            <a:rect l="l" t="t" r="r" b="b"/>
            <a:pathLst>
              <a:path w="4848559" h="3636419">
                <a:moveTo>
                  <a:pt x="0" y="0"/>
                </a:moveTo>
                <a:lnTo>
                  <a:pt x="4848560" y="0"/>
                </a:lnTo>
                <a:lnTo>
                  <a:pt x="4848560" y="3636420"/>
                </a:lnTo>
                <a:lnTo>
                  <a:pt x="0" y="36364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455901"/>
            <a:ext cx="4848559" cy="3636419"/>
          </a:xfrm>
          <a:custGeom>
            <a:avLst/>
            <a:gdLst/>
            <a:ahLst/>
            <a:cxnLst/>
            <a:rect l="l" t="t" r="r" b="b"/>
            <a:pathLst>
              <a:path w="4848559" h="3636419">
                <a:moveTo>
                  <a:pt x="0" y="0"/>
                </a:moveTo>
                <a:lnTo>
                  <a:pt x="4848559" y="0"/>
                </a:lnTo>
                <a:lnTo>
                  <a:pt x="4848559" y="3636420"/>
                </a:lnTo>
                <a:lnTo>
                  <a:pt x="0" y="36364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205226" y="1428478"/>
            <a:ext cx="3707724" cy="5027423"/>
          </a:xfrm>
          <a:custGeom>
            <a:avLst/>
            <a:gdLst/>
            <a:ahLst/>
            <a:cxnLst/>
            <a:rect l="l" t="t" r="r" b="b"/>
            <a:pathLst>
              <a:path w="3707724" h="5027423">
                <a:moveTo>
                  <a:pt x="0" y="0"/>
                </a:moveTo>
                <a:lnTo>
                  <a:pt x="3707724" y="0"/>
                </a:lnTo>
                <a:lnTo>
                  <a:pt x="3707724" y="5027423"/>
                </a:lnTo>
                <a:lnTo>
                  <a:pt x="0" y="50274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10741" y="1102106"/>
            <a:ext cx="4848559" cy="3636419"/>
          </a:xfrm>
          <a:custGeom>
            <a:avLst/>
            <a:gdLst/>
            <a:ahLst/>
            <a:cxnLst/>
            <a:rect l="l" t="t" r="r" b="b"/>
            <a:pathLst>
              <a:path w="4848559" h="3636419">
                <a:moveTo>
                  <a:pt x="0" y="0"/>
                </a:moveTo>
                <a:lnTo>
                  <a:pt x="4848559" y="0"/>
                </a:lnTo>
                <a:lnTo>
                  <a:pt x="4848559" y="3636419"/>
                </a:lnTo>
                <a:lnTo>
                  <a:pt x="0" y="36364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086410" y="5143500"/>
            <a:ext cx="3649755" cy="4948821"/>
          </a:xfrm>
          <a:custGeom>
            <a:avLst/>
            <a:gdLst/>
            <a:ahLst/>
            <a:cxnLst/>
            <a:rect l="l" t="t" r="r" b="b"/>
            <a:pathLst>
              <a:path w="3649755" h="4948821">
                <a:moveTo>
                  <a:pt x="0" y="0"/>
                </a:moveTo>
                <a:lnTo>
                  <a:pt x="3649756" y="0"/>
                </a:lnTo>
                <a:lnTo>
                  <a:pt x="3649756" y="4948821"/>
                </a:lnTo>
                <a:lnTo>
                  <a:pt x="0" y="494882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891096" y="6907643"/>
            <a:ext cx="4505809" cy="3379357"/>
          </a:xfrm>
          <a:custGeom>
            <a:avLst/>
            <a:gdLst/>
            <a:ahLst/>
            <a:cxnLst/>
            <a:rect l="l" t="t" r="r" b="b"/>
            <a:pathLst>
              <a:path w="4505809" h="3379357">
                <a:moveTo>
                  <a:pt x="0" y="0"/>
                </a:moveTo>
                <a:lnTo>
                  <a:pt x="4505808" y="0"/>
                </a:lnTo>
                <a:lnTo>
                  <a:pt x="4505808" y="3379357"/>
                </a:lnTo>
                <a:lnTo>
                  <a:pt x="0" y="337935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439004" y="4407379"/>
            <a:ext cx="4182871" cy="3137153"/>
          </a:xfrm>
          <a:custGeom>
            <a:avLst/>
            <a:gdLst/>
            <a:ahLst/>
            <a:cxnLst/>
            <a:rect l="l" t="t" r="r" b="b"/>
            <a:pathLst>
              <a:path w="4182871" h="3137153">
                <a:moveTo>
                  <a:pt x="0" y="0"/>
                </a:moveTo>
                <a:lnTo>
                  <a:pt x="4182871" y="0"/>
                </a:lnTo>
                <a:lnTo>
                  <a:pt x="4182871" y="3137153"/>
                </a:lnTo>
                <a:lnTo>
                  <a:pt x="0" y="313715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937620" y="363220"/>
            <a:ext cx="11950660" cy="665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Креативні, нестандартні бібліотечні простори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18962">
            <a:off x="-423165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flipH="1" flipV="1">
            <a:off x="-1650035" y="-20574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13497" y="1753561"/>
            <a:ext cx="6387876" cy="4790907"/>
          </a:xfrm>
          <a:custGeom>
            <a:avLst/>
            <a:gdLst/>
            <a:ahLst/>
            <a:cxnLst/>
            <a:rect l="l" t="t" r="r" b="b"/>
            <a:pathLst>
              <a:path w="6387876" h="4790907">
                <a:moveTo>
                  <a:pt x="0" y="0"/>
                </a:moveTo>
                <a:lnTo>
                  <a:pt x="6387876" y="0"/>
                </a:lnTo>
                <a:lnTo>
                  <a:pt x="6387876" y="4790906"/>
                </a:lnTo>
                <a:lnTo>
                  <a:pt x="0" y="47909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995674" y="1920375"/>
            <a:ext cx="4168721" cy="5558295"/>
          </a:xfrm>
          <a:custGeom>
            <a:avLst/>
            <a:gdLst/>
            <a:ahLst/>
            <a:cxnLst/>
            <a:rect l="l" t="t" r="r" b="b"/>
            <a:pathLst>
              <a:path w="4168721" h="5558295">
                <a:moveTo>
                  <a:pt x="0" y="0"/>
                </a:moveTo>
                <a:lnTo>
                  <a:pt x="4168722" y="0"/>
                </a:lnTo>
                <a:lnTo>
                  <a:pt x="4168722" y="5558295"/>
                </a:lnTo>
                <a:lnTo>
                  <a:pt x="0" y="55582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845450" y="1920375"/>
            <a:ext cx="4618724" cy="3464043"/>
          </a:xfrm>
          <a:custGeom>
            <a:avLst/>
            <a:gdLst/>
            <a:ahLst/>
            <a:cxnLst/>
            <a:rect l="l" t="t" r="r" b="b"/>
            <a:pathLst>
              <a:path w="4618724" h="3464043">
                <a:moveTo>
                  <a:pt x="0" y="0"/>
                </a:moveTo>
                <a:lnTo>
                  <a:pt x="4618724" y="0"/>
                </a:lnTo>
                <a:lnTo>
                  <a:pt x="4618724" y="3464043"/>
                </a:lnTo>
                <a:lnTo>
                  <a:pt x="0" y="34640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59752" y="6785971"/>
            <a:ext cx="3980447" cy="2985335"/>
          </a:xfrm>
          <a:custGeom>
            <a:avLst/>
            <a:gdLst/>
            <a:ahLst/>
            <a:cxnLst/>
            <a:rect l="l" t="t" r="r" b="b"/>
            <a:pathLst>
              <a:path w="3980447" h="2985335">
                <a:moveTo>
                  <a:pt x="0" y="0"/>
                </a:moveTo>
                <a:lnTo>
                  <a:pt x="3980448" y="0"/>
                </a:lnTo>
                <a:lnTo>
                  <a:pt x="3980448" y="2985336"/>
                </a:lnTo>
                <a:lnTo>
                  <a:pt x="0" y="29853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716150" y="6039807"/>
            <a:ext cx="4975333" cy="3731500"/>
          </a:xfrm>
          <a:custGeom>
            <a:avLst/>
            <a:gdLst/>
            <a:ahLst/>
            <a:cxnLst/>
            <a:rect l="l" t="t" r="r" b="b"/>
            <a:pathLst>
              <a:path w="4975333" h="3731500">
                <a:moveTo>
                  <a:pt x="0" y="0"/>
                </a:moveTo>
                <a:lnTo>
                  <a:pt x="4975333" y="0"/>
                </a:lnTo>
                <a:lnTo>
                  <a:pt x="4975333" y="3731500"/>
                </a:lnTo>
                <a:lnTo>
                  <a:pt x="0" y="37315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163553" y="7301665"/>
            <a:ext cx="3980447" cy="2985335"/>
          </a:xfrm>
          <a:custGeom>
            <a:avLst/>
            <a:gdLst/>
            <a:ahLst/>
            <a:cxnLst/>
            <a:rect l="l" t="t" r="r" b="b"/>
            <a:pathLst>
              <a:path w="3980447" h="2985335">
                <a:moveTo>
                  <a:pt x="0" y="0"/>
                </a:moveTo>
                <a:lnTo>
                  <a:pt x="3980447" y="0"/>
                </a:lnTo>
                <a:lnTo>
                  <a:pt x="3980447" y="2985335"/>
                </a:lnTo>
                <a:lnTo>
                  <a:pt x="0" y="298533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707435" y="288925"/>
            <a:ext cx="13371549" cy="139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Проєкт «Літературний SPA» (Міська публічна бібліотека в м.Бихава)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18962">
            <a:off x="-292948" y="6456567"/>
            <a:ext cx="5291039" cy="4114800"/>
          </a:xfrm>
          <a:custGeom>
            <a:avLst/>
            <a:gdLst/>
            <a:ahLst/>
            <a:cxnLst/>
            <a:rect l="l" t="t" r="r" b="b"/>
            <a:pathLst>
              <a:path w="5291039" h="4114800">
                <a:moveTo>
                  <a:pt x="0" y="0"/>
                </a:moveTo>
                <a:lnTo>
                  <a:pt x="5291038" y="0"/>
                </a:lnTo>
                <a:lnTo>
                  <a:pt x="5291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flipH="1" flipV="1">
            <a:off x="-1497635" y="-1905000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535747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57470" y="0"/>
                </a:lnTo>
                <a:lnTo>
                  <a:pt x="5357470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55818" y="7713907"/>
            <a:ext cx="5357470" cy="4114800"/>
          </a:xfrm>
          <a:custGeom>
            <a:avLst/>
            <a:gdLst/>
            <a:ahLst/>
            <a:cxnLst/>
            <a:rect l="l" t="t" r="r" b="b"/>
            <a:pathLst>
              <a:path w="5357470" h="4114800">
                <a:moveTo>
                  <a:pt x="0" y="0"/>
                </a:moveTo>
                <a:lnTo>
                  <a:pt x="5357469" y="0"/>
                </a:lnTo>
                <a:lnTo>
                  <a:pt x="5357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1874" y="1878965"/>
            <a:ext cx="4852637" cy="3639478"/>
          </a:xfrm>
          <a:custGeom>
            <a:avLst/>
            <a:gdLst/>
            <a:ahLst/>
            <a:cxnLst/>
            <a:rect l="l" t="t" r="r" b="b"/>
            <a:pathLst>
              <a:path w="4852637" h="3639478">
                <a:moveTo>
                  <a:pt x="0" y="0"/>
                </a:moveTo>
                <a:lnTo>
                  <a:pt x="4852637" y="0"/>
                </a:lnTo>
                <a:lnTo>
                  <a:pt x="4852637" y="3639478"/>
                </a:lnTo>
                <a:lnTo>
                  <a:pt x="0" y="36394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37961" y="1878965"/>
            <a:ext cx="4693321" cy="3519991"/>
          </a:xfrm>
          <a:custGeom>
            <a:avLst/>
            <a:gdLst/>
            <a:ahLst/>
            <a:cxnLst/>
            <a:rect l="l" t="t" r="r" b="b"/>
            <a:pathLst>
              <a:path w="4693321" h="3519991">
                <a:moveTo>
                  <a:pt x="0" y="0"/>
                </a:moveTo>
                <a:lnTo>
                  <a:pt x="4693321" y="0"/>
                </a:lnTo>
                <a:lnTo>
                  <a:pt x="4693321" y="3519991"/>
                </a:lnTo>
                <a:lnTo>
                  <a:pt x="0" y="35199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86915" y="5990248"/>
            <a:ext cx="4878619" cy="3658964"/>
          </a:xfrm>
          <a:custGeom>
            <a:avLst/>
            <a:gdLst/>
            <a:ahLst/>
            <a:cxnLst/>
            <a:rect l="l" t="t" r="r" b="b"/>
            <a:pathLst>
              <a:path w="4878619" h="3658964">
                <a:moveTo>
                  <a:pt x="0" y="0"/>
                </a:moveTo>
                <a:lnTo>
                  <a:pt x="4878619" y="0"/>
                </a:lnTo>
                <a:lnTo>
                  <a:pt x="4878619" y="3658964"/>
                </a:lnTo>
                <a:lnTo>
                  <a:pt x="0" y="36589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0" y="5990248"/>
            <a:ext cx="5204511" cy="3903383"/>
          </a:xfrm>
          <a:custGeom>
            <a:avLst/>
            <a:gdLst/>
            <a:ahLst/>
            <a:cxnLst/>
            <a:rect l="l" t="t" r="r" b="b"/>
            <a:pathLst>
              <a:path w="5204511" h="3903383">
                <a:moveTo>
                  <a:pt x="0" y="0"/>
                </a:moveTo>
                <a:lnTo>
                  <a:pt x="5204511" y="0"/>
                </a:lnTo>
                <a:lnTo>
                  <a:pt x="5204511" y="3903383"/>
                </a:lnTo>
                <a:lnTo>
                  <a:pt x="0" y="39033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767684" y="1781190"/>
            <a:ext cx="4557383" cy="3418037"/>
          </a:xfrm>
          <a:custGeom>
            <a:avLst/>
            <a:gdLst/>
            <a:ahLst/>
            <a:cxnLst/>
            <a:rect l="l" t="t" r="r" b="b"/>
            <a:pathLst>
              <a:path w="4557383" h="3418037">
                <a:moveTo>
                  <a:pt x="0" y="0"/>
                </a:moveTo>
                <a:lnTo>
                  <a:pt x="4557383" y="0"/>
                </a:lnTo>
                <a:lnTo>
                  <a:pt x="4557383" y="3418037"/>
                </a:lnTo>
                <a:lnTo>
                  <a:pt x="0" y="341803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598203" y="5372397"/>
            <a:ext cx="3453726" cy="4683019"/>
          </a:xfrm>
          <a:custGeom>
            <a:avLst/>
            <a:gdLst/>
            <a:ahLst/>
            <a:cxnLst/>
            <a:rect l="l" t="t" r="r" b="b"/>
            <a:pathLst>
              <a:path w="3453726" h="4683019">
                <a:moveTo>
                  <a:pt x="0" y="0"/>
                </a:moveTo>
                <a:lnTo>
                  <a:pt x="3453727" y="0"/>
                </a:lnTo>
                <a:lnTo>
                  <a:pt x="3453727" y="4683019"/>
                </a:lnTo>
                <a:lnTo>
                  <a:pt x="0" y="468301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831282" y="5762215"/>
            <a:ext cx="3410418" cy="4359448"/>
          </a:xfrm>
          <a:custGeom>
            <a:avLst/>
            <a:gdLst/>
            <a:ahLst/>
            <a:cxnLst/>
            <a:rect l="l" t="t" r="r" b="b"/>
            <a:pathLst>
              <a:path w="3410418" h="4359448">
                <a:moveTo>
                  <a:pt x="0" y="0"/>
                </a:moveTo>
                <a:lnTo>
                  <a:pt x="3410418" y="0"/>
                </a:lnTo>
                <a:lnTo>
                  <a:pt x="3410418" y="4359449"/>
                </a:lnTo>
                <a:lnTo>
                  <a:pt x="0" y="435944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3037" b="-3037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941241" y="-266050"/>
            <a:ext cx="13318059" cy="1799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Різнокольорова дитячо-юнацька бібліотека «Барвна» та відкритий простір «мейкерспейс» у місті Біла Підляска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167</Words>
  <Application>Microsoft Office PowerPoint</Application>
  <PresentationFormat>Произвольный</PresentationFormat>
  <Paragraphs>19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Arimo Bold Italics</vt:lpstr>
      <vt:lpstr>Arial</vt:lpstr>
      <vt:lpstr>Arimo Bold</vt:lpstr>
      <vt:lpstr>PT Serif Bold Italics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ТЕТЯНА КУШНІР директорка Публічної бібліотеки Томашпільської селищної ради</dc:title>
  <dc:creator>Lenovo</dc:creator>
  <cp:lastModifiedBy>Lenovo</cp:lastModifiedBy>
  <cp:revision>3</cp:revision>
  <dcterms:created xsi:type="dcterms:W3CDTF">2006-08-16T00:00:00Z</dcterms:created>
  <dcterms:modified xsi:type="dcterms:W3CDTF">2026-06-19T05:11:46Z</dcterms:modified>
  <dc:identifier>DAHMn-tph5s</dc:identifier>
</cp:coreProperties>
</file>